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6" y="1600200"/>
            <a:ext cx="6032508" cy="4525963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6" y="1600200"/>
            <a:ext cx="6032508" cy="452596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6" y="1600200"/>
            <a:ext cx="6032508" cy="45259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633" y="1600200"/>
            <a:ext cx="6036734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85" y="1600200"/>
            <a:ext cx="6049429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3413" y="1600200"/>
            <a:ext cx="6077174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30" y="1600200"/>
            <a:ext cx="6021940" cy="452596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85" y="1600200"/>
            <a:ext cx="6049429" cy="452596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8352" y="1600200"/>
            <a:ext cx="6047295" cy="4525963"/>
          </a:xfr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1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522" y="1600200"/>
            <a:ext cx="6040956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16" y="1600200"/>
            <a:ext cx="6051568" cy="4525963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16" y="1600200"/>
            <a:ext cx="6051568" cy="4525963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847" y="1600200"/>
            <a:ext cx="6028305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861" y="1600200"/>
            <a:ext cx="6028278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58" y="1600200"/>
            <a:ext cx="6024083" cy="452596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911" y="1600200"/>
            <a:ext cx="6026177" cy="452596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81" y="1600200"/>
            <a:ext cx="6038837" cy="45259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Capture2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59" y="1600200"/>
            <a:ext cx="6043081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94" y="1600200"/>
            <a:ext cx="6045212" cy="4525963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2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94" y="1600200"/>
            <a:ext cx="6045212" cy="4525963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76" y="1600200"/>
            <a:ext cx="6019847" cy="45259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440" y="1600200"/>
            <a:ext cx="6005119" cy="45259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59" y="1600200"/>
            <a:ext cx="6043081" cy="45259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58" y="1600200"/>
            <a:ext cx="6024083" cy="4525963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522" y="1600200"/>
            <a:ext cx="6040956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861" y="1600200"/>
            <a:ext cx="6028278" cy="452596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0459" y="1600200"/>
            <a:ext cx="6043081" cy="4525963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721" y="1600200"/>
            <a:ext cx="5986558" cy="45259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85" y="1600200"/>
            <a:ext cx="6049429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280" y="1600200"/>
            <a:ext cx="6011440" cy="4525963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3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58" y="1600200"/>
            <a:ext cx="6024083" cy="4525963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6798" y="1600200"/>
            <a:ext cx="6030404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911" y="1600200"/>
            <a:ext cx="6026177" cy="4525963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16" y="1600200"/>
            <a:ext cx="6051568" cy="4525963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1522" y="1600200"/>
            <a:ext cx="6040956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72" y="1600200"/>
            <a:ext cx="6038855" cy="4525963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76" y="1600200"/>
            <a:ext cx="6019847" cy="45259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85" y="1600200"/>
            <a:ext cx="6049429" cy="4525963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037" y="1600200"/>
            <a:ext cx="6057925" cy="4525963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911" y="1600200"/>
            <a:ext cx="602617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3633" y="1600200"/>
            <a:ext cx="6036734" cy="4525963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49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94" y="1600200"/>
            <a:ext cx="6045212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0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911" y="1600200"/>
            <a:ext cx="6026177" cy="4525963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1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572" y="1600200"/>
            <a:ext cx="6038855" cy="45259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394" y="1600200"/>
            <a:ext cx="6045212" cy="4525963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3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107" y="1600200"/>
            <a:ext cx="6019785" cy="4525963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4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254" y="1600200"/>
            <a:ext cx="6049492" cy="4525963"/>
          </a:xfr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6" y="1600200"/>
            <a:ext cx="6032508" cy="4525963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7708" y="1600200"/>
            <a:ext cx="5988584" cy="4525963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5746" y="1600200"/>
            <a:ext cx="6032508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5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6216" y="1600200"/>
            <a:ext cx="6051568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6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958" y="1600200"/>
            <a:ext cx="6024083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7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2076" y="1600200"/>
            <a:ext cx="6019847" cy="45259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Capture8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</Words>
  <Application>Microsoft Office PowerPoint</Application>
  <PresentationFormat>On-screen Show (4:3)</PresentationFormat>
  <Paragraphs>1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ASP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MD</dc:creator>
  <cp:lastModifiedBy>md</cp:lastModifiedBy>
  <cp:revision>2</cp:revision>
  <dcterms:created xsi:type="dcterms:W3CDTF">2006-08-16T00:00:00Z</dcterms:created>
  <dcterms:modified xsi:type="dcterms:W3CDTF">2015-10-14T10:01:21Z</dcterms:modified>
</cp:coreProperties>
</file>